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58" r:id="rId5"/>
    <p:sldId id="259" r:id="rId6"/>
    <p:sldId id="260" r:id="rId7"/>
    <p:sldId id="265" r:id="rId8"/>
    <p:sldId id="261" r:id="rId9"/>
    <p:sldId id="266"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AA1CC2A-54F6-4BFE-B49F-E5241B9C004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8551F87-460F-4669-9FEB-3CEEA3B468D6}" type="datetimeFigureOut">
              <a:rPr lang="en-US" smtClean="0"/>
              <a:t>5/6/2010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AA1CC2A-54F6-4BFE-B49F-E5241B9C004A}"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8551F87-460F-4669-9FEB-3CEEA3B468D6}" type="datetimeFigureOut">
              <a:rPr lang="en-US" smtClean="0"/>
              <a:t>5/6/2010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AA1CC2A-54F6-4BFE-B49F-E5241B9C004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Abuse</a:t>
            </a:r>
            <a:endParaRPr lang="en-US" dirty="0"/>
          </a:p>
        </p:txBody>
      </p:sp>
      <p:sp>
        <p:nvSpPr>
          <p:cNvPr id="3" name="Subtitle 2"/>
          <p:cNvSpPr>
            <a:spLocks noGrp="1"/>
          </p:cNvSpPr>
          <p:nvPr>
            <p:ph type="subTitle" idx="1"/>
          </p:nvPr>
        </p:nvSpPr>
        <p:spPr/>
        <p:txBody>
          <a:bodyPr/>
          <a:lstStyle/>
          <a:p>
            <a:r>
              <a:rPr lang="en-US" dirty="0" smtClean="0"/>
              <a:t>:Improper treatment or usage; application to a wrong or bad purpose; misuse; perversion.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 if it happens…</a:t>
            </a:r>
            <a:endParaRPr lang="en-US" dirty="0"/>
          </a:p>
        </p:txBody>
      </p:sp>
      <p:sp>
        <p:nvSpPr>
          <p:cNvPr id="6" name="Content Placeholder 5"/>
          <p:cNvSpPr>
            <a:spLocks noGrp="1"/>
          </p:cNvSpPr>
          <p:nvPr>
            <p:ph sz="half" idx="1"/>
          </p:nvPr>
        </p:nvSpPr>
        <p:spPr/>
        <p:txBody>
          <a:bodyPr/>
          <a:lstStyle/>
          <a:p>
            <a:r>
              <a:rPr lang="en-US" dirty="0" smtClean="0"/>
              <a:t>The response to domestic violence is typically a combined effort between law enforcement, social services, and health care.</a:t>
            </a:r>
            <a:endParaRPr lang="en-US" dirty="0"/>
          </a:p>
        </p:txBody>
      </p:sp>
      <p:pic>
        <p:nvPicPr>
          <p:cNvPr id="10" name="Content Placeholder 9" descr="windowslivewriterdfd701b9b463-e39edomestic-violencewoman4[1].jpg"/>
          <p:cNvPicPr>
            <a:picLocks noGrp="1" noChangeAspect="1"/>
          </p:cNvPicPr>
          <p:nvPr>
            <p:ph sz="half" idx="2"/>
          </p:nvPr>
        </p:nvPicPr>
        <p:blipFill>
          <a:blip r:embed="rId2" cstate="print"/>
          <a:stretch>
            <a:fillRect/>
          </a:stretch>
        </p:blipFill>
        <p:spPr>
          <a:xfrm>
            <a:off x="4778234" y="530225"/>
            <a:ext cx="3886482" cy="438943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pic>
        <p:nvPicPr>
          <p:cNvPr id="6" name="Picture 5" descr="windowslivewritertheperversionofatechnologyhitechspousala-c796domestic-violence3.gif"/>
          <p:cNvPicPr>
            <a:picLocks noChangeAspect="1"/>
          </p:cNvPicPr>
          <p:nvPr/>
        </p:nvPicPr>
        <p:blipFill>
          <a:blip r:embed="rId2" cstate="print"/>
          <a:stretch>
            <a:fillRect/>
          </a:stretch>
        </p:blipFill>
        <p:spPr>
          <a:xfrm>
            <a:off x="1981200" y="914400"/>
            <a:ext cx="5105400" cy="45720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7" name="Content Placeholder 6" descr="cryingwoman[1].jpg"/>
          <p:cNvPicPr>
            <a:picLocks noGrp="1" noChangeAspect="1"/>
          </p:cNvPicPr>
          <p:nvPr>
            <p:ph idx="1"/>
          </p:nvPr>
        </p:nvPicPr>
        <p:blipFill>
          <a:blip r:embed="rId2" cstate="print"/>
          <a:stretch>
            <a:fillRect/>
          </a:stretch>
        </p:blipFill>
        <p:spPr>
          <a:xfrm>
            <a:off x="1828800" y="1143000"/>
            <a:ext cx="5287169" cy="3518885"/>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Watch me </a:t>
            </a:r>
            <a:r>
              <a:rPr lang="en-US" dirty="0" smtClean="0">
                <a:sym typeface="Wingdings" pitchFamily="2" charset="2"/>
              </a:rPr>
              <a:t></a:t>
            </a:r>
            <a:endParaRPr lang="en-US" dirty="0"/>
          </a:p>
        </p:txBody>
      </p:sp>
      <p:sp>
        <p:nvSpPr>
          <p:cNvPr id="3" name="Content Placeholder 2"/>
          <p:cNvSpPr>
            <a:spLocks noGrp="1"/>
          </p:cNvSpPr>
          <p:nvPr>
            <p:ph idx="1"/>
          </p:nvPr>
        </p:nvSpPr>
        <p:spPr/>
        <p:txBody>
          <a:bodyPr>
            <a:normAutofit/>
          </a:bodyPr>
          <a:lstStyle/>
          <a:p>
            <a:r>
              <a:rPr lang="en-US" dirty="0" smtClean="0"/>
              <a:t> http://www.youtube.com/watch?v=rAR3epWifhg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Spousal Abuse</a:t>
            </a:r>
            <a:endParaRPr lang="en-US" dirty="0"/>
          </a:p>
        </p:txBody>
      </p:sp>
      <p:pic>
        <p:nvPicPr>
          <p:cNvPr id="7" name="Content Placeholder 6" descr="5FFDF794-C39D-C2E7-68B9B999C258B612[1].jpg"/>
          <p:cNvPicPr>
            <a:picLocks noGrp="1" noChangeAspect="1"/>
          </p:cNvPicPr>
          <p:nvPr>
            <p:ph idx="1"/>
          </p:nvPr>
        </p:nvPicPr>
        <p:blipFill>
          <a:blip r:embed="rId2" cstate="print"/>
          <a:stretch>
            <a:fillRect/>
          </a:stretch>
        </p:blipFill>
        <p:spPr>
          <a:xfrm>
            <a:off x="304800" y="609600"/>
            <a:ext cx="8686800" cy="5544766"/>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4" name="Text Placeholder 3"/>
          <p:cNvSpPr>
            <a:spLocks noGrp="1"/>
          </p:cNvSpPr>
          <p:nvPr>
            <p:ph type="body" idx="2"/>
          </p:nvPr>
        </p:nvSpPr>
        <p:spPr/>
        <p:txBody>
          <a:bodyPr/>
          <a:lstStyle/>
          <a:p>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Domestic violence, also known as domestic abuse, spousal abuse, child abuse or intimate partner violence (IPV), can be broadly defined as a pattern of abusive behaviors by one or both partners in an intimate relationship such as marriage, dating, family, friends or cohabitation.</a:t>
            </a:r>
            <a:endParaRPr lang="en-US" dirty="0"/>
          </a:p>
        </p:txBody>
      </p:sp>
      <p:pic>
        <p:nvPicPr>
          <p:cNvPr id="5" name="Picture 4" descr="600_a50a83ad1a19d33dddd3776682fc85cf[1].jpg"/>
          <p:cNvPicPr>
            <a:picLocks noChangeAspect="1"/>
          </p:cNvPicPr>
          <p:nvPr/>
        </p:nvPicPr>
        <p:blipFill>
          <a:blip r:embed="rId2" cstate="print"/>
          <a:stretch>
            <a:fillRect/>
          </a:stretch>
        </p:blipFill>
        <p:spPr>
          <a:xfrm>
            <a:off x="5181600" y="1371600"/>
            <a:ext cx="3743325" cy="3743325"/>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Forms?</a:t>
            </a:r>
            <a:endParaRPr lang="en-US" dirty="0"/>
          </a:p>
        </p:txBody>
      </p:sp>
      <p:sp>
        <p:nvSpPr>
          <p:cNvPr id="5" name="Text Placeholder 4"/>
          <p:cNvSpPr>
            <a:spLocks noGrp="1"/>
          </p:cNvSpPr>
          <p:nvPr>
            <p:ph type="body" sz="half" idx="2"/>
          </p:nvPr>
        </p:nvSpPr>
        <p:spPr/>
        <p:txBody>
          <a:bodyPr>
            <a:normAutofit/>
          </a:bodyPr>
          <a:lstStyle/>
          <a:p>
            <a:r>
              <a:rPr lang="en-US" dirty="0" smtClean="0"/>
              <a:t>Domestic violence has many forms including physical aggression (hitting, kicking, biting, shoving, restraining, throwing objects), or threats thereof; sexual abuse; emotional abuse; controlling or domineering; intimidation; stalking; passive/covert abuse (e.g., neglect); and economic deprivation.</a:t>
            </a:r>
            <a:endParaRPr lang="en-US" dirty="0"/>
          </a:p>
        </p:txBody>
      </p:sp>
      <p:pic>
        <p:nvPicPr>
          <p:cNvPr id="6" name="Picture Placeholder 5" descr="2004_0923realornot[1].jpg"/>
          <p:cNvPicPr>
            <a:picLocks noGrp="1" noChangeAspect="1"/>
          </p:cNvPicPr>
          <p:nvPr>
            <p:ph type="pic" idx="1"/>
          </p:nvPr>
        </p:nvPicPr>
        <p:blipFill>
          <a:blip r:embed="rId2" cstate="print"/>
          <a:srcRect t="1138" b="1138"/>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 know when it becomes more than an argument…</a:t>
            </a:r>
            <a:endParaRPr lang="en-US" dirty="0"/>
          </a:p>
        </p:txBody>
      </p:sp>
      <p:sp>
        <p:nvSpPr>
          <p:cNvPr id="3" name="Text Placeholder 2"/>
          <p:cNvSpPr>
            <a:spLocks noGrp="1"/>
          </p:cNvSpPr>
          <p:nvPr>
            <p:ph type="body" sz="half" idx="2"/>
          </p:nvPr>
        </p:nvSpPr>
        <p:spPr/>
        <p:txBody>
          <a:bodyPr/>
          <a:lstStyle/>
          <a:p>
            <a:endParaRPr lang="en-US" dirty="0"/>
          </a:p>
        </p:txBody>
      </p:sp>
      <p:pic>
        <p:nvPicPr>
          <p:cNvPr id="5" name="Picture Placeholder 4" descr="domestic_violence6_1[1].jpg"/>
          <p:cNvPicPr>
            <a:picLocks noGrp="1" noChangeAspect="1"/>
          </p:cNvPicPr>
          <p:nvPr>
            <p:ph type="pic" idx="1"/>
          </p:nvPr>
        </p:nvPicPr>
        <p:blipFill>
          <a:blip r:embed="rId2" cstate="print"/>
          <a:srcRect l="4698" r="4698"/>
          <a:stretch>
            <a:fillRect/>
          </a:stretch>
        </p:blipFill>
        <p:spPr>
          <a:xfrm>
            <a:off x="421480" y="435768"/>
            <a:ext cx="5746644" cy="4212432"/>
          </a:xfrm>
        </p:spPr>
      </p:pic>
      <p:pic>
        <p:nvPicPr>
          <p:cNvPr id="6" name="Picture 5" descr="domestic-violence[1].jpg"/>
          <p:cNvPicPr>
            <a:picLocks noChangeAspect="1"/>
          </p:cNvPicPr>
          <p:nvPr/>
        </p:nvPicPr>
        <p:blipFill>
          <a:blip r:embed="rId3" cstate="print"/>
          <a:stretch>
            <a:fillRect/>
          </a:stretch>
        </p:blipFill>
        <p:spPr>
          <a:xfrm>
            <a:off x="6400800" y="762000"/>
            <a:ext cx="2438400" cy="3657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Causes it?</a:t>
            </a:r>
            <a:endParaRPr lang="en-US" dirty="0"/>
          </a:p>
        </p:txBody>
      </p:sp>
      <p:sp>
        <p:nvSpPr>
          <p:cNvPr id="5" name="Text Placeholder 4"/>
          <p:cNvSpPr>
            <a:spLocks noGrp="1"/>
          </p:cNvSpPr>
          <p:nvPr>
            <p:ph type="body" idx="2"/>
          </p:nvPr>
        </p:nvSpPr>
        <p:spPr/>
        <p:txBody>
          <a:bodyPr>
            <a:normAutofit/>
          </a:bodyPr>
          <a:lstStyle/>
          <a:p>
            <a:r>
              <a:rPr lang="en-US" sz="1800" dirty="0" smtClean="0"/>
              <a:t>These include psychological theories that consider personality traits and mental characteristics of the offender, as well as social theories which consider external factors in the offender's environment, such as family structure, stress, social learning</a:t>
            </a:r>
            <a:endParaRPr lang="en-US" sz="1800" dirty="0"/>
          </a:p>
        </p:txBody>
      </p:sp>
      <p:pic>
        <p:nvPicPr>
          <p:cNvPr id="6" name="Content Placeholder 5" descr="domestic%20abuse[1].jpg"/>
          <p:cNvPicPr>
            <a:picLocks noGrp="1" noChangeAspect="1"/>
          </p:cNvPicPr>
          <p:nvPr>
            <p:ph sz="half" idx="1"/>
          </p:nvPr>
        </p:nvPicPr>
        <p:blipFill>
          <a:blip r:embed="rId2" cstate="print"/>
          <a:stretch>
            <a:fillRect/>
          </a:stretch>
        </p:blipFill>
        <p:spPr>
          <a:xfrm>
            <a:off x="1727200" y="1273175"/>
            <a:ext cx="2695575" cy="40386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Don’t let it happen.</a:t>
            </a:r>
            <a:endParaRPr lang="en-US" dirty="0"/>
          </a:p>
        </p:txBody>
      </p:sp>
      <p:pic>
        <p:nvPicPr>
          <p:cNvPr id="7" name="Content Placeholder 6" descr="images[2].jpg"/>
          <p:cNvPicPr>
            <a:picLocks noGrp="1" noChangeAspect="1"/>
          </p:cNvPicPr>
          <p:nvPr>
            <p:ph idx="1"/>
          </p:nvPr>
        </p:nvPicPr>
        <p:blipFill>
          <a:blip r:embed="rId2" cstate="print"/>
          <a:stretch>
            <a:fillRect/>
          </a:stretch>
        </p:blipFill>
        <p:spPr>
          <a:xfrm>
            <a:off x="3276600" y="838200"/>
            <a:ext cx="2553494" cy="3404659"/>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22</TotalTime>
  <Words>223</Words>
  <Application>Microsoft Office PowerPoint</Application>
  <PresentationFormat>On-screen Show (4:3)</PresentationFormat>
  <Paragraphs>15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Aspect</vt:lpstr>
      <vt:lpstr>Abuse</vt:lpstr>
      <vt:lpstr>Slide 2</vt:lpstr>
      <vt:lpstr>Watch me </vt:lpstr>
      <vt:lpstr>Spousal Abuse</vt:lpstr>
      <vt:lpstr>What is it?</vt:lpstr>
      <vt:lpstr>What Forms?</vt:lpstr>
      <vt:lpstr>You know when it becomes more than an argument…</vt:lpstr>
      <vt:lpstr>What Causes it?</vt:lpstr>
      <vt:lpstr>Don’t let it happen.</vt:lpstr>
      <vt:lpstr>What to do if it happens…</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Abuse</dc:title>
  <dc:creator>Schillinger family</dc:creator>
  <cp:lastModifiedBy>Schillinger family</cp:lastModifiedBy>
  <cp:revision>3</cp:revision>
  <dcterms:created xsi:type="dcterms:W3CDTF">2010-05-06T23:51:00Z</dcterms:created>
  <dcterms:modified xsi:type="dcterms:W3CDTF">2010-05-07T00:13:48Z</dcterms:modified>
</cp:coreProperties>
</file>